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74" r:id="rId8"/>
    <p:sldId id="275" r:id="rId9"/>
    <p:sldId id="273" r:id="rId10"/>
  </p:sldIdLst>
  <p:sldSz cx="9144000" cy="6858000" type="screen4x3"/>
  <p:notesSz cx="6858000" cy="9144000"/>
  <p:embeddedFontLs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Raleway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836" y="10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34223ed2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3134223ed2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3256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20754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763267"/>
            <a:ext cx="7688100" cy="22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4230533"/>
            <a:ext cx="7688100" cy="7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5558926"/>
            <a:ext cx="745763" cy="61102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978600"/>
            <a:ext cx="7688400" cy="16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3030517"/>
            <a:ext cx="7688400" cy="21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763267"/>
            <a:ext cx="7688400" cy="20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758200"/>
            <a:ext cx="7688700" cy="7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771833"/>
            <a:ext cx="7688700" cy="30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758200"/>
            <a:ext cx="7688400" cy="7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771833"/>
            <a:ext cx="3774300" cy="30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771833"/>
            <a:ext cx="3774300" cy="30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758200"/>
            <a:ext cx="7688400" cy="7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758200"/>
            <a:ext cx="3300900" cy="18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3708967"/>
            <a:ext cx="3300900" cy="21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5558926"/>
            <a:ext cx="745763" cy="61102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1152400"/>
            <a:ext cx="7021200" cy="39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758200"/>
            <a:ext cx="3300900" cy="22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4215367"/>
            <a:ext cx="3300900" cy="10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803500"/>
            <a:ext cx="3374400" cy="40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5830068"/>
            <a:ext cx="7697400" cy="6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hiagoVini13/ticktag-fronten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github.com/sales-victor/ticktag-mobile/" TargetMode="External"/><Relationship Id="rId4" Type="http://schemas.openxmlformats.org/officeDocument/2006/relationships/hyperlink" Target="https://github.com/sales-victor/TickTa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TickTag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800"/>
              <a:t>Professor: Kleber Jacques</a:t>
            </a:r>
            <a:endParaRPr sz="18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800"/>
              <a:t>Grupo 11: </a:t>
            </a:r>
            <a:endParaRPr sz="1800"/>
          </a:p>
          <a:p>
            <a:pPr marL="4572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João Gabriel Alves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Jônatas Fernandes Ferreira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João Sales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Kelly Marques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Marco Willy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Thiago Vinicius Costa Guimarães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 do Projeto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spcBef>
                <a:spcPts val="360"/>
              </a:spcBef>
              <a:spcAft>
                <a:spcPts val="0"/>
              </a:spcAft>
              <a:buNone/>
            </a:pPr>
            <a:r>
              <a:rPr lang="pt-BR" sz="1800" dirty="0"/>
              <a:t>O aplicativo web de venda de tickets é projetado para proporcionar uma experiência simples e eficiente na compra de ingressos para eventos. O app permitirá que os usuários visualizem eventos disponíveis, selecionem ingressos, realizem pagamentos de forma segura e recebam ingressos digitais. O objetivo é criar uma plataforma responsiva que ofereça uma navegação intuitiva para os compradores de ingressos, além de fornecer ferramentas para os organizadores gerenciarem eventos e acompanhar vendas.</a:t>
            </a:r>
            <a:endParaRPr lang="pt-BR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Contribuições </a:t>
            </a: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457200" y="18557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800"/>
              <a:t>João Gabriel Alves responsável por:</a:t>
            </a:r>
            <a:endParaRPr/>
          </a:p>
          <a:p>
            <a:pPr marL="3429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/>
              <a:t>Páginas de Evento e Criar Evento: Desenvolvimento do frontend e backend</a:t>
            </a:r>
            <a:endParaRPr/>
          </a:p>
          <a:p>
            <a:pPr marL="3429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/>
              <a:t>Wireframes: Criação dos wireframes iniciais, documentação e deploy</a:t>
            </a:r>
            <a:endParaRPr sz="1800"/>
          </a:p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Jônatas Fernandes Ferreira responsável por:</a:t>
            </a:r>
            <a:endParaRPr/>
          </a:p>
          <a:p>
            <a:pPr marL="3429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Páginas de Políticas e Suporte: Implementação das páginas de políticas e suporte</a:t>
            </a:r>
            <a:endParaRPr/>
          </a:p>
          <a:p>
            <a:pPr marL="3429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Suporte ao Usuário: Desenvolvimento da página de suporte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João Sales responsável por:</a:t>
            </a:r>
            <a:endParaRPr/>
          </a:p>
          <a:p>
            <a:pPr marL="3429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Arquitetura Backend: Estruturação da arquitetura do backend</a:t>
            </a:r>
            <a:endParaRPr/>
          </a:p>
          <a:p>
            <a:pPr marL="342900" lvl="0" indent="-342900" algn="l" rtl="0">
              <a:spcBef>
                <a:spcPts val="1200"/>
              </a:spcBef>
              <a:spcAft>
                <a:spcPts val="1200"/>
              </a:spcAft>
              <a:buSzPts val="1800"/>
              <a:buChar char="●"/>
            </a:pPr>
            <a:r>
              <a:rPr lang="en-US" sz="1800"/>
              <a:t>Homepage, Navbar e Footer: Desenvolvimento e implementação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Contribuições 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457200" y="1855725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800"/>
              <a:t>Kelly Marques responsável por:</a:t>
            </a:r>
            <a:endParaRPr/>
          </a:p>
          <a:p>
            <a:pPr marL="3429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 sz="1800"/>
              <a:t>Dashboard: Desenvolvimento do painel de gerenciamento de eventos</a:t>
            </a:r>
            <a:endParaRPr/>
          </a:p>
          <a:p>
            <a:pPr marL="3429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 sz="1800"/>
              <a:t>Catálogo de Eventos: Implementação com filtros avançados</a:t>
            </a:r>
            <a:endParaRPr/>
          </a:p>
          <a:p>
            <a:pPr marL="342900" lvl="0" indent="-13970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Marco Willy responsável por:</a:t>
            </a:r>
            <a:endParaRPr/>
          </a:p>
          <a:p>
            <a:pPr marL="3429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 sz="1800"/>
              <a:t>Login e Cadastro: Implementação do backend para autenticação segura</a:t>
            </a:r>
            <a:endParaRPr/>
          </a:p>
          <a:p>
            <a:pPr marL="3429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 sz="1800"/>
              <a:t>Segurança: Proteção dos dados do usuário</a:t>
            </a:r>
            <a:endParaRPr sz="1800"/>
          </a:p>
          <a:p>
            <a:pPr marL="3429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 sz="1800"/>
              <a:t>Deployment: Implantação da aplicação usando Docker e Render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/>
              <a:t>Thiago responsável por:</a:t>
            </a:r>
            <a:endParaRPr/>
          </a:p>
          <a:p>
            <a:pPr marL="3429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 sz="1800"/>
              <a:t>Carrinho e Confirmação de Compra: Desenvolvimento das funcionalidades de compra</a:t>
            </a:r>
            <a:endParaRPr/>
          </a:p>
          <a:p>
            <a:pPr marL="342900" lvl="0" indent="-325755" algn="l" rtl="0">
              <a:spcBef>
                <a:spcPts val="1200"/>
              </a:spcBef>
              <a:spcAft>
                <a:spcPts val="1200"/>
              </a:spcAft>
              <a:buSzPct val="100000"/>
              <a:buChar char="●"/>
            </a:pPr>
            <a:r>
              <a:rPr lang="en-US" sz="1800"/>
              <a:t>Gerenciamento de Transações: Implementação da lógica de backend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Arquitetura do Sistema</a:t>
            </a:r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dirty="0"/>
              <a:t>Frontend: React </a:t>
            </a:r>
            <a:endParaRPr sz="1800" dirty="0"/>
          </a:p>
          <a:p>
            <a:pPr marL="342900" lvl="0" indent="-342900" algn="l" rtl="0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 sz="1800" dirty="0"/>
              <a:t>Mobile: React Native, Expo</a:t>
            </a:r>
            <a:endParaRPr sz="1800" dirty="0"/>
          </a:p>
          <a:p>
            <a:pPr marL="3429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dirty="0"/>
              <a:t>Backend: Java Spring Boot</a:t>
            </a:r>
            <a:endParaRPr sz="1800" dirty="0"/>
          </a:p>
          <a:p>
            <a:pPr marL="3429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 dirty="0"/>
              <a:t>Banco de Dados: PostgreSQL</a:t>
            </a:r>
            <a:endParaRPr dirty="0"/>
          </a:p>
          <a:p>
            <a:pPr marL="342900" lvl="0" indent="-342900" algn="l" rtl="0">
              <a:spcBef>
                <a:spcPts val="36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●"/>
            </a:pPr>
            <a:r>
              <a:rPr lang="en-US" sz="1800" dirty="0"/>
              <a:t>Deploy: Render</a:t>
            </a:r>
          </a:p>
          <a:p>
            <a:pPr marL="342900">
              <a:spcAft>
                <a:spcPts val="1200"/>
              </a:spcAft>
            </a:pPr>
            <a:r>
              <a:rPr lang="en-US" sz="1800" dirty="0" err="1"/>
              <a:t>Repositório</a:t>
            </a:r>
            <a:r>
              <a:rPr lang="en-US" sz="1800" dirty="0"/>
              <a:t> Frontend: </a:t>
            </a:r>
            <a:r>
              <a:rPr lang="en-US" sz="1800" u="sng" dirty="0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https://github.com/ThiagoVini13/ticktag-frontend</a:t>
            </a:r>
            <a:endParaRPr lang="en-US" sz="1800" dirty="0"/>
          </a:p>
          <a:p>
            <a:pPr marL="342900">
              <a:spcAft>
                <a:spcPts val="1200"/>
              </a:spcAft>
            </a:pPr>
            <a:r>
              <a:rPr lang="en-US" sz="1800" dirty="0" err="1"/>
              <a:t>Repositório</a:t>
            </a:r>
            <a:r>
              <a:rPr lang="en-US" sz="1800" dirty="0"/>
              <a:t> Backend: </a:t>
            </a:r>
            <a:r>
              <a:rPr lang="en-US" sz="1800" u="sng" dirty="0">
                <a:solidFill>
                  <a:schemeClr val="hlink"/>
                </a:solidFill>
                <a:hlinkClick r:id="rId4"/>
              </a:rPr>
              <a:t>https://github.com/sales-victor/TickTag</a:t>
            </a:r>
            <a:endParaRPr lang="en-US" sz="1800" dirty="0"/>
          </a:p>
          <a:p>
            <a:pPr marL="342900">
              <a:spcAft>
                <a:spcPts val="1200"/>
              </a:spcAft>
            </a:pPr>
            <a:r>
              <a:rPr lang="en-US" sz="1800" dirty="0" err="1"/>
              <a:t>Repositório</a:t>
            </a:r>
            <a:r>
              <a:rPr lang="en-US" sz="1800" dirty="0"/>
              <a:t> Mobile: </a:t>
            </a:r>
            <a:r>
              <a:rPr lang="en-US" sz="1800" u="sng" dirty="0">
                <a:solidFill>
                  <a:schemeClr val="hlink"/>
                </a:solidFill>
                <a:hlinkClick r:id="rId5"/>
              </a:rPr>
              <a:t>https://github.com/sales-victor/ticktag-mobile/</a:t>
            </a:r>
            <a:endParaRPr lang="en-US" sz="1800" dirty="0"/>
          </a:p>
          <a:p>
            <a:pPr marL="342900" lvl="0" indent="-342900" algn="l" rtl="0">
              <a:spcBef>
                <a:spcPts val="36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●"/>
            </a:pP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2352900" y="117350"/>
            <a:ext cx="4438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Aplicação</a:t>
            </a:r>
            <a:r>
              <a:rPr lang="en-US" sz="4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Web</a:t>
            </a:r>
            <a:endParaRPr dirty="0"/>
          </a:p>
        </p:txBody>
      </p:sp>
      <p:pic>
        <p:nvPicPr>
          <p:cNvPr id="3" name="midia1_bzSlnd8Z">
            <a:hlinkClick r:id="" action="ppaction://media"/>
            <a:extLst>
              <a:ext uri="{FF2B5EF4-FFF2-40B4-BE49-F238E27FC236}">
                <a16:creationId xmlns:a16="http://schemas.microsoft.com/office/drawing/2014/main" id="{C2ADD222-6FBB-FDBB-4AB9-8E937DBBBA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12423"/>
          <a:stretch/>
        </p:blipFill>
        <p:spPr>
          <a:xfrm>
            <a:off x="233362" y="1386691"/>
            <a:ext cx="8677275" cy="40846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4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2352900" y="117350"/>
            <a:ext cx="4438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Aplicação</a:t>
            </a:r>
            <a:r>
              <a:rPr lang="en-US" sz="4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Mobile</a:t>
            </a:r>
            <a:endParaRPr dirty="0"/>
          </a:p>
        </p:txBody>
      </p:sp>
      <p:pic>
        <p:nvPicPr>
          <p:cNvPr id="2" name="midia1_3wLnumro">
            <a:hlinkClick r:id="" action="ppaction://media"/>
            <a:extLst>
              <a:ext uri="{FF2B5EF4-FFF2-40B4-BE49-F238E27FC236}">
                <a16:creationId xmlns:a16="http://schemas.microsoft.com/office/drawing/2014/main" id="{96A7351D-88C9-8C21-7134-94E4118D39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11989" y="1140604"/>
            <a:ext cx="2520021" cy="560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6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2352900" y="117350"/>
            <a:ext cx="4438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Aplicação</a:t>
            </a:r>
            <a:r>
              <a:rPr lang="en-US" sz="4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Mobile</a:t>
            </a:r>
            <a:endParaRPr dirty="0"/>
          </a:p>
        </p:txBody>
      </p:sp>
      <p:pic>
        <p:nvPicPr>
          <p:cNvPr id="4" name="video3">
            <a:hlinkClick r:id="" action="ppaction://media"/>
            <a:extLst>
              <a:ext uri="{FF2B5EF4-FFF2-40B4-BE49-F238E27FC236}">
                <a16:creationId xmlns:a16="http://schemas.microsoft.com/office/drawing/2014/main" id="{AE07EEF2-AFD8-DBC5-ADD2-D45B8FA9DC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96869" y="1073401"/>
            <a:ext cx="2550262" cy="566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514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Muito</a:t>
            </a:r>
            <a:r>
              <a:rPr lang="en-US" sz="4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4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Obrigado</a:t>
            </a:r>
            <a:r>
              <a:rPr lang="en-US" sz="4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!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332</Words>
  <Application>Microsoft Office PowerPoint</Application>
  <PresentationFormat>Apresentação na tela (4:3)</PresentationFormat>
  <Paragraphs>56</Paragraphs>
  <Slides>9</Slides>
  <Notes>9</Notes>
  <HiddenSlides>0</HiddenSlides>
  <MMClips>3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Lato</vt:lpstr>
      <vt:lpstr>Calibri</vt:lpstr>
      <vt:lpstr>Arial</vt:lpstr>
      <vt:lpstr>Raleway</vt:lpstr>
      <vt:lpstr>Streamline</vt:lpstr>
      <vt:lpstr>TickTag</vt:lpstr>
      <vt:lpstr>Objetivos do Projeto</vt:lpstr>
      <vt:lpstr>Contribuições </vt:lpstr>
      <vt:lpstr>Contribuições </vt:lpstr>
      <vt:lpstr>Arquitetura do Sistema</vt:lpstr>
      <vt:lpstr>Aplicação Web</vt:lpstr>
      <vt:lpstr>Aplicação Mobile</vt:lpstr>
      <vt:lpstr>Aplicação Mobile</vt:lpstr>
      <vt:lpstr>Muito 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Thiago Vinicius</dc:creator>
  <cp:lastModifiedBy>Thiago Vinicius Costa Guimaraes</cp:lastModifiedBy>
  <cp:revision>3</cp:revision>
  <dcterms:modified xsi:type="dcterms:W3CDTF">2024-12-14T23:57:52Z</dcterms:modified>
</cp:coreProperties>
</file>